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6" d="100"/>
          <a:sy n="36" d="100"/>
        </p:scale>
        <p:origin x="-14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BACF41-A121-4EA7-9101-CBBD1D6562EA}"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18FFF4-BEEF-4437-91AF-16891B972A2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BACF41-A121-4EA7-9101-CBBD1D6562EA}" type="datetimeFigureOut">
              <a:rPr lang="ar-IQ" smtClean="0"/>
              <a:pPr/>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18FFF4-BEEF-4437-91AF-16891B972A2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0"/>
            <a:ext cx="7772400" cy="1470025"/>
          </a:xfrm>
        </p:spPr>
        <p:txBody>
          <a:bodyPr/>
          <a:lstStyle/>
          <a:p>
            <a:r>
              <a:rPr lang="ar-IQ" b="1" dirty="0"/>
              <a:t>الدفاع رجل لرجل </a:t>
            </a:r>
            <a:r>
              <a:rPr lang="ar-IQ" b="1" dirty="0" smtClean="0"/>
              <a:t>:</a:t>
            </a:r>
            <a:endParaRPr lang="ar-IQ" dirty="0"/>
          </a:p>
        </p:txBody>
      </p:sp>
      <p:sp>
        <p:nvSpPr>
          <p:cNvPr id="3" name="عنوان فرعي 2"/>
          <p:cNvSpPr>
            <a:spLocks noGrp="1"/>
          </p:cNvSpPr>
          <p:nvPr>
            <p:ph type="subTitle" idx="1"/>
          </p:nvPr>
        </p:nvSpPr>
        <p:spPr>
          <a:xfrm>
            <a:off x="785786" y="1643050"/>
            <a:ext cx="7643866" cy="3995750"/>
          </a:xfrm>
        </p:spPr>
        <p:txBody>
          <a:bodyPr>
            <a:normAutofit fontScale="77500" lnSpcReduction="20000"/>
          </a:bodyPr>
          <a:lstStyle/>
          <a:p>
            <a:pPr algn="just"/>
            <a:r>
              <a:rPr lang="ar-IQ" dirty="0">
                <a:solidFill>
                  <a:schemeClr val="tx1"/>
                </a:solidFill>
              </a:rPr>
              <a:t>نشأت هذه الطريقة من الدفاع مع نشؤ لعبة كرة السلة وتطورت تطورا كبيرا وتقدمت بصورة هائلة لتقابل طرق وفنون الهجوم المختلفة والمتطورة ولكنها ما زالت تعتبر من الطرق الأساسية في الدفاع الفرق بكرة السلة، وكثير من المدربين للفرق الناجحة تستعمل هذه الطريقة من الدفاع ، ومعظم طرق الدفاع المختلفة قد تطورت من هذه الطريقة الأصلية.</a:t>
            </a:r>
            <a:endParaRPr lang="en-US" dirty="0">
              <a:solidFill>
                <a:schemeClr val="tx1"/>
              </a:solidFill>
            </a:endParaRPr>
          </a:p>
          <a:p>
            <a:pPr algn="just"/>
            <a:r>
              <a:rPr lang="ar-IQ" dirty="0">
                <a:solidFill>
                  <a:schemeClr val="tx1"/>
                </a:solidFill>
              </a:rPr>
              <a:t>	وتهدف هذه الطريقة من الدفاع إلى محاولة منع الخصم من إصابة الهدف من </a:t>
            </a:r>
            <a:r>
              <a:rPr lang="ar-IQ" dirty="0" err="1">
                <a:solidFill>
                  <a:schemeClr val="tx1"/>
                </a:solidFill>
              </a:rPr>
              <a:t>اي</a:t>
            </a:r>
            <a:r>
              <a:rPr lang="ar-IQ" dirty="0">
                <a:solidFill>
                  <a:schemeClr val="tx1"/>
                </a:solidFill>
              </a:rPr>
              <a:t> مكان من الملعب وقطع المناولات وعرقلة الطبطبة والاستحواذ على الكرات المرتدة والكرات الضائعة وكذلك مساعدة الزملاء في دفاعهم . ففي هذا النوع من الدفاع يكون كل لاعب مدافع </a:t>
            </a:r>
            <a:r>
              <a:rPr lang="ar-IQ" dirty="0" err="1">
                <a:solidFill>
                  <a:schemeClr val="tx1"/>
                </a:solidFill>
              </a:rPr>
              <a:t>مسؤول</a:t>
            </a:r>
            <a:r>
              <a:rPr lang="ar-IQ" dirty="0">
                <a:solidFill>
                  <a:schemeClr val="tx1"/>
                </a:solidFill>
              </a:rPr>
              <a:t> عن لاعب مهاجم واحد طيلة المباراة سواء كان مسيطرا على الكرة </a:t>
            </a:r>
            <a:r>
              <a:rPr lang="ar-IQ" dirty="0" err="1">
                <a:solidFill>
                  <a:schemeClr val="tx1"/>
                </a:solidFill>
              </a:rPr>
              <a:t>او</a:t>
            </a:r>
            <a:r>
              <a:rPr lang="ar-IQ" dirty="0">
                <a:solidFill>
                  <a:schemeClr val="tx1"/>
                </a:solidFill>
              </a:rPr>
              <a:t> بدونها.</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أسس الدفاع رجل لرجل</a:t>
            </a:r>
            <a:r>
              <a:rPr lang="ar-IQ" b="1" dirty="0" smtClean="0"/>
              <a:t>:</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a:t>هناك أسس مهمة يجب </a:t>
            </a:r>
            <a:r>
              <a:rPr lang="ar-IQ" dirty="0" err="1"/>
              <a:t>ان</a:t>
            </a:r>
            <a:r>
              <a:rPr lang="ar-IQ" dirty="0"/>
              <a:t> تراعى من قبل المدرب عند التدريب على هذه الطريقة من الدفاع ومن هذه الأسس:</a:t>
            </a:r>
            <a:endParaRPr lang="en-US" dirty="0"/>
          </a:p>
          <a:p>
            <a:r>
              <a:rPr lang="ar-IQ" dirty="0"/>
              <a:t>1-يجب </a:t>
            </a:r>
            <a:r>
              <a:rPr lang="ar-IQ" dirty="0" err="1"/>
              <a:t>ان</a:t>
            </a:r>
            <a:r>
              <a:rPr lang="ar-IQ" dirty="0"/>
              <a:t> تقابل الميزة الهجومية لكل لاعب بما </a:t>
            </a:r>
            <a:r>
              <a:rPr lang="ar-IQ" dirty="0" err="1"/>
              <a:t>يلائمها</a:t>
            </a:r>
            <a:r>
              <a:rPr lang="ar-IQ" dirty="0"/>
              <a:t> من مهارة دفاعية فاللاعب المهاجم الطويل يجب </a:t>
            </a:r>
            <a:r>
              <a:rPr lang="ar-IQ" dirty="0" err="1"/>
              <a:t>ان</a:t>
            </a:r>
            <a:r>
              <a:rPr lang="ar-IQ" dirty="0"/>
              <a:t> يدافع ضده لاعب مدافع طويل والقصير يجب </a:t>
            </a:r>
            <a:r>
              <a:rPr lang="ar-IQ" dirty="0" err="1"/>
              <a:t>ان</a:t>
            </a:r>
            <a:r>
              <a:rPr lang="ar-IQ" dirty="0"/>
              <a:t> </a:t>
            </a:r>
            <a:r>
              <a:rPr lang="ar-IQ" dirty="0" err="1"/>
              <a:t>يمسكة</a:t>
            </a:r>
            <a:r>
              <a:rPr lang="ar-IQ" dirty="0"/>
              <a:t> القصير واللاعب السريع يجب </a:t>
            </a:r>
            <a:r>
              <a:rPr lang="ar-IQ" dirty="0" err="1"/>
              <a:t>ان</a:t>
            </a:r>
            <a:r>
              <a:rPr lang="ar-IQ" dirty="0"/>
              <a:t> يلازمه لاعب سريع وهكذا.</a:t>
            </a:r>
            <a:endParaRPr lang="en-US" dirty="0"/>
          </a:p>
          <a:p>
            <a:r>
              <a:rPr lang="ar-IQ" dirty="0"/>
              <a:t>2- يجب على اللاعب المدافع </a:t>
            </a:r>
            <a:r>
              <a:rPr lang="ar-IQ" dirty="0" err="1"/>
              <a:t>ان</a:t>
            </a:r>
            <a:r>
              <a:rPr lang="ar-IQ" dirty="0"/>
              <a:t> يستعمل النظر الواسع لكي يستطيع مراقبة الخصم </a:t>
            </a:r>
            <a:r>
              <a:rPr lang="ar-IQ" dirty="0" err="1"/>
              <a:t>اولا</a:t>
            </a:r>
            <a:r>
              <a:rPr lang="ar-IQ" dirty="0"/>
              <a:t> والكرة ثانيا. </a:t>
            </a:r>
            <a:r>
              <a:rPr lang="ar-IQ" dirty="0" err="1"/>
              <a:t>واذا</a:t>
            </a:r>
            <a:r>
              <a:rPr lang="ar-IQ" dirty="0"/>
              <a:t> </a:t>
            </a:r>
            <a:r>
              <a:rPr lang="ar-IQ" dirty="0" err="1"/>
              <a:t>امكن</a:t>
            </a:r>
            <a:r>
              <a:rPr lang="ar-IQ" dirty="0"/>
              <a:t> رؤية الخصم والكرة معا كان أفضل </a:t>
            </a:r>
            <a:r>
              <a:rPr lang="ar-IQ" dirty="0" err="1"/>
              <a:t>واذا</a:t>
            </a:r>
            <a:r>
              <a:rPr lang="ar-IQ" dirty="0"/>
              <a:t> كان الخصم خارج الحدود يجب تركيز النظر على الكرة وحدها.</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10000"/>
          </a:bodyPr>
          <a:lstStyle/>
          <a:p>
            <a:r>
              <a:rPr lang="ar-IQ" dirty="0"/>
              <a:t>3-يجب </a:t>
            </a:r>
            <a:r>
              <a:rPr lang="ar-IQ" dirty="0" err="1"/>
              <a:t>ان</a:t>
            </a:r>
            <a:r>
              <a:rPr lang="ar-IQ" dirty="0"/>
              <a:t> يكون وضع الجسم في هذا النوع من الدفاع على النحو </a:t>
            </a:r>
            <a:r>
              <a:rPr lang="ar-IQ" dirty="0" err="1"/>
              <a:t>الاتي</a:t>
            </a:r>
            <a:r>
              <a:rPr lang="ar-IQ" dirty="0"/>
              <a:t>:</a:t>
            </a:r>
            <a:endParaRPr lang="en-US" dirty="0"/>
          </a:p>
          <a:p>
            <a:r>
              <a:rPr lang="ar-IQ" dirty="0"/>
              <a:t>أ- تكون العقبان مرفوعتين قليلا عن الأرض والركبتان منثنيتين قليلا كما يجب استعمال خطوات الملاكمة </a:t>
            </a:r>
            <a:r>
              <a:rPr lang="ar-IQ" dirty="0" err="1"/>
              <a:t>اي</a:t>
            </a:r>
            <a:r>
              <a:rPr lang="ar-IQ" dirty="0"/>
              <a:t> الزحلقة الجانبية مع تجنب تقاطع </a:t>
            </a:r>
            <a:r>
              <a:rPr lang="ar-IQ" dirty="0" err="1"/>
              <a:t>الارجل</a:t>
            </a:r>
            <a:r>
              <a:rPr lang="ar-IQ" dirty="0"/>
              <a:t>.</a:t>
            </a:r>
            <a:endParaRPr lang="en-US" dirty="0"/>
          </a:p>
          <a:p>
            <a:r>
              <a:rPr lang="ar-IQ" dirty="0"/>
              <a:t>ب- يكون مركز الثقل الجسم منخفض والجذع مائلا قليلا </a:t>
            </a:r>
            <a:r>
              <a:rPr lang="ar-IQ" dirty="0" err="1"/>
              <a:t>الى</a:t>
            </a:r>
            <a:r>
              <a:rPr lang="ar-IQ" dirty="0"/>
              <a:t> </a:t>
            </a:r>
            <a:r>
              <a:rPr lang="ar-IQ" dirty="0" err="1"/>
              <a:t>الامام</a:t>
            </a:r>
            <a:r>
              <a:rPr lang="ar-IQ" dirty="0"/>
              <a:t>.</a:t>
            </a:r>
            <a:endParaRPr lang="en-US" dirty="0"/>
          </a:p>
          <a:p>
            <a:r>
              <a:rPr lang="ar-IQ" dirty="0"/>
              <a:t>ج-يركز نظر المدافع على حزام اللاعب المهاجم لان منطقة الحزام هي التي تدل على الاتجاه الذي يسير </a:t>
            </a:r>
            <a:r>
              <a:rPr lang="ar-IQ" dirty="0" err="1"/>
              <a:t>به</a:t>
            </a:r>
            <a:r>
              <a:rPr lang="ar-IQ" dirty="0"/>
              <a:t> اللاعب.</a:t>
            </a:r>
            <a:endParaRPr lang="en-US" dirty="0"/>
          </a:p>
          <a:p>
            <a:r>
              <a:rPr lang="ar-IQ" dirty="0"/>
              <a:t>د-تكون الذراعين مرفوعتين واحدة </a:t>
            </a:r>
            <a:r>
              <a:rPr lang="ar-IQ" dirty="0" err="1"/>
              <a:t>للامام</a:t>
            </a:r>
            <a:r>
              <a:rPr lang="ar-IQ" dirty="0"/>
              <a:t> </a:t>
            </a:r>
            <a:r>
              <a:rPr lang="ar-IQ" dirty="0" err="1"/>
              <a:t>وللاعلى</a:t>
            </a:r>
            <a:r>
              <a:rPr lang="ar-IQ" dirty="0"/>
              <a:t> والثانية للجانب </a:t>
            </a:r>
            <a:r>
              <a:rPr lang="ar-IQ" dirty="0" err="1"/>
              <a:t>فالاولى</a:t>
            </a:r>
            <a:r>
              <a:rPr lang="ar-IQ" dirty="0"/>
              <a:t> تكون للدفاع ذد </a:t>
            </a:r>
            <a:r>
              <a:rPr lang="ar-IQ" dirty="0" err="1"/>
              <a:t>التهديف</a:t>
            </a:r>
            <a:r>
              <a:rPr lang="ar-IQ" dirty="0"/>
              <a:t> </a:t>
            </a:r>
            <a:r>
              <a:rPr lang="ar-IQ" dirty="0" err="1"/>
              <a:t>اما</a:t>
            </a:r>
            <a:r>
              <a:rPr lang="ar-IQ" dirty="0"/>
              <a:t> الثانية فتكون لقطع المناولات والطبطبة.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a:bodyPr>
          <a:lstStyle/>
          <a:p>
            <a:r>
              <a:rPr lang="ar-IQ" dirty="0"/>
              <a:t>4-تتوقف المسافة بين اللاعب المهاجم واللاعب المدافع على بعد اللاعب المهاجم وقربه من السلة وكذلك على حيازته على الكرة </a:t>
            </a:r>
            <a:r>
              <a:rPr lang="ar-IQ" dirty="0" err="1"/>
              <a:t>ام</a:t>
            </a:r>
            <a:r>
              <a:rPr lang="ar-IQ" dirty="0"/>
              <a:t> لا وهل انه </a:t>
            </a:r>
            <a:r>
              <a:rPr lang="ar-IQ" dirty="0" err="1"/>
              <a:t>انهى</a:t>
            </a:r>
            <a:r>
              <a:rPr lang="ar-IQ" dirty="0"/>
              <a:t> المحاورة </a:t>
            </a:r>
            <a:r>
              <a:rPr lang="ar-IQ" dirty="0" err="1"/>
              <a:t>ام</a:t>
            </a:r>
            <a:r>
              <a:rPr lang="ar-IQ" dirty="0"/>
              <a:t> لم </a:t>
            </a:r>
            <a:r>
              <a:rPr lang="ar-IQ" dirty="0" err="1"/>
              <a:t>يبدا</a:t>
            </a:r>
            <a:r>
              <a:rPr lang="ar-IQ" dirty="0"/>
              <a:t> </a:t>
            </a:r>
            <a:r>
              <a:rPr lang="ar-IQ" dirty="0" err="1"/>
              <a:t>به</a:t>
            </a:r>
            <a:r>
              <a:rPr lang="ar-IQ" dirty="0"/>
              <a:t> فكلما كان اللاعب المهاجم قريبا من منطقته </a:t>
            </a:r>
            <a:r>
              <a:rPr lang="ar-IQ" dirty="0" err="1"/>
              <a:t>التهديف</a:t>
            </a:r>
            <a:r>
              <a:rPr lang="ar-IQ" dirty="0"/>
              <a:t> وجب على المدافع </a:t>
            </a:r>
            <a:r>
              <a:rPr lang="ar-IQ" dirty="0" err="1"/>
              <a:t>ان</a:t>
            </a:r>
            <a:r>
              <a:rPr lang="ar-IQ" dirty="0"/>
              <a:t> يكون قريبا من وكلما بعد المهاجم عن منطقة </a:t>
            </a:r>
            <a:r>
              <a:rPr lang="ar-IQ" dirty="0" err="1"/>
              <a:t>التهديف</a:t>
            </a:r>
            <a:r>
              <a:rPr lang="ar-IQ" dirty="0"/>
              <a:t> كلما ابتعد اللاعب المدافع عنه.</a:t>
            </a:r>
            <a:endParaRPr lang="en-US" dirty="0"/>
          </a:p>
          <a:p>
            <a:r>
              <a:rPr lang="ar-IQ" dirty="0"/>
              <a:t>5-يجب </a:t>
            </a:r>
            <a:r>
              <a:rPr lang="ar-IQ" dirty="0" err="1"/>
              <a:t>اجبار</a:t>
            </a:r>
            <a:r>
              <a:rPr lang="ar-IQ" dirty="0"/>
              <a:t> اللاعب المهاجم الحائز على الكرة على الاتجاه نحو الخط الجانبي بعيدا عن السلة لان الخط الجانبي سيكون بمثابة لاعب مدافع </a:t>
            </a:r>
            <a:r>
              <a:rPr lang="ar-IQ" dirty="0" err="1"/>
              <a:t>اخر</a:t>
            </a:r>
            <a:r>
              <a:rPr lang="ar-IQ" dirty="0"/>
              <a:t>.</a:t>
            </a:r>
            <a:endParaRPr lang="en-US" dirty="0"/>
          </a:p>
          <a:p>
            <a:r>
              <a:rPr lang="ar-IQ" dirty="0"/>
              <a:t>6-يجب تجنب ارتكاب الأخطاء الشخصية.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334</Words>
  <Application>Microsoft Office PowerPoint</Application>
  <PresentationFormat>عرض على الشاشة (3:4)‏</PresentationFormat>
  <Paragraphs>15</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الدفاع رجل لرجل :</vt:lpstr>
      <vt:lpstr>أسس الدفاع رجل لرجل:</vt:lpstr>
      <vt:lpstr>الشريحة 3</vt:lpstr>
      <vt:lpstr>الشريحة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الدفاع رجل لرجل :</dc:title>
  <dc:creator>KING</dc:creator>
  <cp:lastModifiedBy>Wisam</cp:lastModifiedBy>
  <cp:revision>1</cp:revision>
  <dcterms:created xsi:type="dcterms:W3CDTF">2018-12-11T18:32:31Z</dcterms:created>
  <dcterms:modified xsi:type="dcterms:W3CDTF">2018-12-10T10:14:23Z</dcterms:modified>
</cp:coreProperties>
</file>